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2500"/>
    <a:srgbClr val="77B927"/>
    <a:srgbClr val="2960AF"/>
    <a:srgbClr val="009DBE"/>
    <a:srgbClr val="E9EBF5"/>
    <a:srgbClr val="D9D9D9"/>
    <a:srgbClr val="A3051E"/>
    <a:srgbClr val="FFFFFF"/>
    <a:srgbClr val="76B92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DAFD8C-BCDB-4C59-9C65-C4E1B92A132B}" v="1" dt="2023-07-06T15:50:12.8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12" autoAdjust="0"/>
    <p:restoredTop sz="94602" autoAdjust="0"/>
  </p:normalViewPr>
  <p:slideViewPr>
    <p:cSldViewPr>
      <p:cViewPr varScale="1">
        <p:scale>
          <a:sx n="75" d="100"/>
          <a:sy n="75" d="100"/>
        </p:scale>
        <p:origin x="1133" y="-10"/>
      </p:cViewPr>
      <p:guideLst>
        <p:guide orient="horz" pos="1620"/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219CD-5E21-4257-A02C-BD492F5C2B78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05E0C-13D9-46A9-88B7-D9067EC1DDE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8477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005E0C-13D9-46A9-88B7-D9067EC1DDE3}" type="slidenum">
              <a:rPr lang="tr-TR" smtClean="0"/>
              <a:pPr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909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599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683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008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8537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0015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0290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752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87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2468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0406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5080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pPr/>
              <a:t>06.07.2023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76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305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2672C170-B5F5-3E55-A7C5-02CBA9B085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2166" y="-66741"/>
            <a:ext cx="817693" cy="817693"/>
          </a:xfrm>
          <a:prstGeom prst="rect">
            <a:avLst/>
          </a:prstGeom>
        </p:spPr>
      </p:pic>
      <p:pic>
        <p:nvPicPr>
          <p:cNvPr id="4" name="Resim 3">
            <a:extLst>
              <a:ext uri="{FF2B5EF4-FFF2-40B4-BE49-F238E27FC236}">
                <a16:creationId xmlns:a16="http://schemas.microsoft.com/office/drawing/2014/main" id="{AB59A5A9-2B9B-EC31-32BA-A0BF553729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88" y="-69536"/>
            <a:ext cx="817693" cy="817693"/>
          </a:xfrm>
          <a:prstGeom prst="rect">
            <a:avLst/>
          </a:prstGeom>
        </p:spPr>
      </p:pic>
      <p:graphicFrame>
        <p:nvGraphicFramePr>
          <p:cNvPr id="15" name="Tablo 14">
            <a:extLst>
              <a:ext uri="{FF2B5EF4-FFF2-40B4-BE49-F238E27FC236}">
                <a16:creationId xmlns:a16="http://schemas.microsoft.com/office/drawing/2014/main" id="{35C905D7-1267-3CA6-6FDC-60013AD611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542454"/>
              </p:ext>
            </p:extLst>
          </p:nvPr>
        </p:nvGraphicFramePr>
        <p:xfrm>
          <a:off x="399779" y="701970"/>
          <a:ext cx="11665294" cy="221343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23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408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451788">
                <a:tc>
                  <a:txBody>
                    <a:bodyPr/>
                    <a:lstStyle/>
                    <a:p>
                      <a:pPr algn="l"/>
                      <a:r>
                        <a:rPr lang="tr-TR" sz="20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PROGRAMLAR:</a:t>
                      </a:r>
                    </a:p>
                  </a:txBody>
                  <a:tcPr marL="64341" marR="64341" marT="42894" marB="42894">
                    <a:solidFill>
                      <a:srgbClr val="2960A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tr-TR" sz="2000" dirty="0">
                        <a:solidFill>
                          <a:schemeClr val="tx1"/>
                        </a:solidFill>
                      </a:endParaRPr>
                    </a:p>
                  </a:txBody>
                  <a:tcPr marL="64341" marR="64341" marT="42894" marB="42894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dirty="0">
                          <a:solidFill>
                            <a:schemeClr val="bg1"/>
                          </a:solidFill>
                        </a:rPr>
                        <a:t>DERSLER:</a:t>
                      </a:r>
                    </a:p>
                  </a:txBody>
                  <a:tcPr marL="64341" marR="64341" marT="42894" marB="42894">
                    <a:solidFill>
                      <a:srgbClr val="2960A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tr-TR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L="64341" marR="64341" marT="42894" marB="42894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1642">
                <a:tc>
                  <a:txBody>
                    <a:bodyPr/>
                    <a:lstStyle/>
                    <a:p>
                      <a:pPr algn="l"/>
                      <a:r>
                        <a:rPr lang="tr-TR" sz="1900" b="1" dirty="0">
                          <a:solidFill>
                            <a:schemeClr val="bg1"/>
                          </a:solidFill>
                        </a:rPr>
                        <a:t>SINAV </a:t>
                      </a:r>
                    </a:p>
                    <a:p>
                      <a:pPr algn="l"/>
                      <a:r>
                        <a:rPr lang="tr-TR" sz="1900" b="1" dirty="0">
                          <a:solidFill>
                            <a:schemeClr val="bg1"/>
                          </a:solidFill>
                        </a:rPr>
                        <a:t>TARİHİ VE SAATİ:</a:t>
                      </a:r>
                    </a:p>
                  </a:txBody>
                  <a:tcPr marL="64341" marR="64341" marT="42894" marB="42894">
                    <a:solidFill>
                      <a:srgbClr val="2960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900" b="1" dirty="0">
                        <a:solidFill>
                          <a:schemeClr val="tx1"/>
                        </a:solidFill>
                      </a:endParaRPr>
                    </a:p>
                  </a:txBody>
                  <a:tcPr marL="64341" marR="64341" marT="42894" marB="42894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9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Sorumlu Öğr. Elemanları</a:t>
                      </a:r>
                    </a:p>
                  </a:txBody>
                  <a:tcPr marL="64341" marR="64341" marT="42894" marB="42894">
                    <a:solidFill>
                      <a:srgbClr val="2960AF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 algn="l">
                        <a:buFont typeface="Arial" panose="020B0604020202020204" pitchFamily="34" charset="0"/>
                        <a:buChar char="•"/>
                      </a:pPr>
                      <a:endParaRPr lang="tr-TR" sz="1900" b="1" dirty="0">
                        <a:solidFill>
                          <a:schemeClr val="tx1"/>
                        </a:solidFill>
                      </a:endParaRPr>
                    </a:p>
                  </a:txBody>
                  <a:tcPr marL="64341" marR="64341" marT="42894" marB="42894"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0" name="Tablo 29">
            <a:extLst>
              <a:ext uri="{FF2B5EF4-FFF2-40B4-BE49-F238E27FC236}">
                <a16:creationId xmlns:a16="http://schemas.microsoft.com/office/drawing/2014/main" id="{8D556C2C-A21A-6572-8A83-E1A6AAEF0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92742"/>
              </p:ext>
            </p:extLst>
          </p:nvPr>
        </p:nvGraphicFramePr>
        <p:xfrm>
          <a:off x="399779" y="2912605"/>
          <a:ext cx="11665294" cy="3231996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9494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7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85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619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3256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10408">
                <a:tc>
                  <a:txBody>
                    <a:bodyPr/>
                    <a:lstStyle/>
                    <a:p>
                      <a:pPr algn="ctr"/>
                      <a:r>
                        <a:rPr lang="tr-TR" sz="2200" u="sng" dirty="0">
                          <a:solidFill>
                            <a:schemeClr val="bg1"/>
                          </a:solidFill>
                        </a:rPr>
                        <a:t>Numara Aralığı</a:t>
                      </a:r>
                    </a:p>
                  </a:txBody>
                  <a:tcPr marL="57038" marR="57038" marT="38025" marB="38025"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u="sng">
                          <a:solidFill>
                            <a:schemeClr val="bg1"/>
                          </a:solidFill>
                        </a:rPr>
                        <a:t>Salon</a:t>
                      </a:r>
                    </a:p>
                  </a:txBody>
                  <a:tcPr marL="57038" marR="57038" marT="38025" marB="38025"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200" b="1" u="sng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7038" marR="57038" marT="38025" marB="38025"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b="1" u="sng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Numara Aralığı</a:t>
                      </a:r>
                    </a:p>
                  </a:txBody>
                  <a:tcPr marL="57038" marR="57038" marT="38025" marB="38025"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b="1" u="sng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Salon</a:t>
                      </a:r>
                    </a:p>
                  </a:txBody>
                  <a:tcPr marL="57038" marR="57038" marT="38025" marB="38025"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135">
                <a:tc>
                  <a:txBody>
                    <a:bodyPr/>
                    <a:lstStyle/>
                    <a:p>
                      <a:pPr algn="l" defTabSz="265113"/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DERSLİK 1</a:t>
                      </a: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sz="2200" b="1" dirty="0"/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tr-TR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DERSLİK 5</a:t>
                      </a:r>
                    </a:p>
                    <a:p>
                      <a:pPr algn="ctr"/>
                      <a:endParaRPr lang="tr-TR" sz="2200" b="1" dirty="0">
                        <a:solidFill>
                          <a:schemeClr val="bg1"/>
                        </a:solidFill>
                      </a:endParaRPr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1352">
                <a:tc>
                  <a:txBody>
                    <a:bodyPr/>
                    <a:lstStyle/>
                    <a:p>
                      <a:pPr algn="l" defTabSz="182563" fontAlgn="ctr"/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DERSLİK 2</a:t>
                      </a: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200" b="1" dirty="0"/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DERSLİK 6</a:t>
                      </a:r>
                    </a:p>
                    <a:p>
                      <a:pPr algn="ctr" fontAlgn="ctr"/>
                      <a:endParaRPr lang="tr-TR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922" marR="7922" marT="7922" marB="0" anchor="ctr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352">
                <a:tc>
                  <a:txBody>
                    <a:bodyPr/>
                    <a:lstStyle/>
                    <a:p>
                      <a:pPr algn="l" fontAlgn="ctr"/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DERSLİK 3</a:t>
                      </a: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tr-TR" sz="2200" b="1" dirty="0">
                        <a:solidFill>
                          <a:srgbClr val="002060"/>
                        </a:solidFill>
                      </a:endParaRPr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DERSLİK 7</a:t>
                      </a:r>
                    </a:p>
                    <a:p>
                      <a:pPr algn="ctr" fontAlgn="ctr"/>
                      <a:endParaRPr lang="tr-TR" sz="2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7922" marR="7922" marT="7922" marB="0" anchor="ctr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1352">
                <a:tc>
                  <a:txBody>
                    <a:bodyPr/>
                    <a:lstStyle/>
                    <a:p>
                      <a:pPr algn="l" fontAlgn="ctr"/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DERSLİK 4</a:t>
                      </a:r>
                    </a:p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2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7922" marR="7922" marT="7922" marB="0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tr-TR" sz="2200" b="1" dirty="0">
                        <a:solidFill>
                          <a:srgbClr val="002060"/>
                        </a:solidFill>
                      </a:endParaRPr>
                    </a:p>
                  </a:txBody>
                  <a:tcPr marL="57038" marR="57038" marT="38025" marB="38025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25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tr-TR" sz="2200" b="1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922" marR="7922" marT="7922" marB="0" anchor="b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DERSLİK 8</a:t>
                      </a:r>
                    </a:p>
                  </a:txBody>
                  <a:tcPr marL="7922" marR="7922" marT="7922" marB="0" anchor="b">
                    <a:lnT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FFC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9D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46" name="Resim 45">
            <a:extLst>
              <a:ext uri="{FF2B5EF4-FFF2-40B4-BE49-F238E27FC236}">
                <a16:creationId xmlns:a16="http://schemas.microsoft.com/office/drawing/2014/main" id="{7777FF63-F86D-F0E3-D9B0-81D15697AFF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235" y="6059865"/>
            <a:ext cx="906624" cy="906624"/>
          </a:xfrm>
          <a:prstGeom prst="rect">
            <a:avLst/>
          </a:prstGeom>
        </p:spPr>
      </p:pic>
      <p:pic>
        <p:nvPicPr>
          <p:cNvPr id="48" name="Resim 47">
            <a:extLst>
              <a:ext uri="{FF2B5EF4-FFF2-40B4-BE49-F238E27FC236}">
                <a16:creationId xmlns:a16="http://schemas.microsoft.com/office/drawing/2014/main" id="{37A09DF6-2DFF-057F-526A-CC41FA8637D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88" y="6059866"/>
            <a:ext cx="906623" cy="906623"/>
          </a:xfrm>
          <a:prstGeom prst="rect">
            <a:avLst/>
          </a:prstGeom>
        </p:spPr>
      </p:pic>
      <p:sp>
        <p:nvSpPr>
          <p:cNvPr id="54" name="Dikdörtgen 53">
            <a:extLst>
              <a:ext uri="{FF2B5EF4-FFF2-40B4-BE49-F238E27FC236}">
                <a16:creationId xmlns:a16="http://schemas.microsoft.com/office/drawing/2014/main" id="{8EF9E422-E8BF-7C21-3ED1-77DEA6DE0B65}"/>
              </a:ext>
            </a:extLst>
          </p:cNvPr>
          <p:cNvSpPr/>
          <p:nvPr/>
        </p:nvSpPr>
        <p:spPr>
          <a:xfrm>
            <a:off x="4007768" y="6150519"/>
            <a:ext cx="51364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LÜTFEN SINAV SALONLARINA GİDİNİZ…</a:t>
            </a:r>
          </a:p>
        </p:txBody>
      </p:sp>
      <p:sp>
        <p:nvSpPr>
          <p:cNvPr id="57" name="Dikdörtgen 56">
            <a:extLst>
              <a:ext uri="{FF2B5EF4-FFF2-40B4-BE49-F238E27FC236}">
                <a16:creationId xmlns:a16="http://schemas.microsoft.com/office/drawing/2014/main" id="{45582CF2-AC8B-5B2C-4885-01743591BCFF}"/>
              </a:ext>
            </a:extLst>
          </p:cNvPr>
          <p:cNvSpPr/>
          <p:nvPr/>
        </p:nvSpPr>
        <p:spPr>
          <a:xfrm>
            <a:off x="4117191" y="-32717"/>
            <a:ext cx="42304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3600" b="1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SINAV DUYURUSU</a:t>
            </a:r>
            <a:endParaRPr lang="tr-TR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377712A7-41B4-986F-6E89-2A3EF8FBED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7728" y="6520824"/>
            <a:ext cx="5631180" cy="30626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23429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 advClick="0" advTm="1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724</TotalTime>
  <Words>43</Words>
  <Application>Microsoft Office PowerPoint</Application>
  <PresentationFormat>Geniş ekran</PresentationFormat>
  <Paragraphs>20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özgür serbest</dc:creator>
  <cp:lastModifiedBy>Fatih ÇELİK</cp:lastModifiedBy>
  <cp:revision>86</cp:revision>
  <dcterms:created xsi:type="dcterms:W3CDTF">2013-04-04T08:42:31Z</dcterms:created>
  <dcterms:modified xsi:type="dcterms:W3CDTF">2023-07-06T15:50:32Z</dcterms:modified>
</cp:coreProperties>
</file>